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00584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2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B78F-938B-4FB9-871E-20DE45297DF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F545-75A1-4997-82C7-24DAB355E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F648BB-1B8C-3752-4EAD-3284D1408DCA}"/>
              </a:ext>
            </a:extLst>
          </p:cNvPr>
          <p:cNvSpPr txBox="1"/>
          <p:nvPr/>
        </p:nvSpPr>
        <p:spPr>
          <a:xfrm>
            <a:off x="627017" y="2364377"/>
            <a:ext cx="5630092" cy="2717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Pastel colors in gradient surface design">
            <a:extLst>
              <a:ext uri="{FF2B5EF4-FFF2-40B4-BE49-F238E27FC236}">
                <a16:creationId xmlns:a16="http://schemas.microsoft.com/office/drawing/2014/main" id="{2E10F000-096E-9FEE-C86B-F1B995BC4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9124" r="31541" b="-1"/>
          <a:stretch/>
        </p:blipFill>
        <p:spPr>
          <a:xfrm>
            <a:off x="0" y="0"/>
            <a:ext cx="6870127" cy="10058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A person painting eggs on a table&#10;&#10;Description automatically generated">
            <a:extLst>
              <a:ext uri="{FF2B5EF4-FFF2-40B4-BE49-F238E27FC236}">
                <a16:creationId xmlns:a16="http://schemas.microsoft.com/office/drawing/2014/main" id="{C8AAAD19-6649-B7A8-563A-809C5E2AC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7"/>
          <a:stretch/>
        </p:blipFill>
        <p:spPr>
          <a:xfrm>
            <a:off x="2873828" y="7094501"/>
            <a:ext cx="3825630" cy="2506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6C4D4D-6AD0-E3EF-BB0B-7193BEBF5381}"/>
              </a:ext>
            </a:extLst>
          </p:cNvPr>
          <p:cNvSpPr txBox="1"/>
          <p:nvPr/>
        </p:nvSpPr>
        <p:spPr>
          <a:xfrm>
            <a:off x="169820" y="5656218"/>
            <a:ext cx="64399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Instructor Shawn will be here to discuss the fascinating history of these eggs and what ancient peoples were</a:t>
            </a:r>
          </a:p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actually saying when they wrote on them!  She'll then lead the class through the steps of using beeswax, a candle, </a:t>
            </a:r>
          </a:p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and a special tool to create your own "story egg."  </a:t>
            </a:r>
          </a:p>
          <a:p>
            <a:pPr algn="l"/>
            <a:endParaRPr lang="en-US" dirty="0">
              <a:solidFill>
                <a:srgbClr val="444444"/>
              </a:solidFill>
              <a:latin typeface="Poppins" panose="00000500000000000000" pitchFamily="2" charset="0"/>
            </a:endParaRPr>
          </a:p>
          <a:p>
            <a:pPr algn="l"/>
            <a:endParaRPr lang="en-US" sz="1600" dirty="0">
              <a:solidFill>
                <a:srgbClr val="444444"/>
              </a:solidFill>
              <a:latin typeface="Poppins" panose="00000500000000000000" pitchFamily="2" charset="0"/>
            </a:endParaRPr>
          </a:p>
          <a:p>
            <a:pPr algn="l"/>
            <a:r>
              <a:rPr lang="en-US" sz="1600" b="1" i="0" dirty="0">
                <a:effectLst/>
                <a:latin typeface="Poppins" panose="00000500000000000000" pitchFamily="2" charset="0"/>
              </a:rPr>
              <a:t>The Kit fee for this</a:t>
            </a:r>
          </a:p>
          <a:p>
            <a:pPr algn="l"/>
            <a:r>
              <a:rPr lang="en-US" sz="1600" b="1" i="0" dirty="0">
                <a:effectLst/>
                <a:latin typeface="Poppins" panose="00000500000000000000" pitchFamily="2" charset="0"/>
              </a:rPr>
              <a:t>class will be between</a:t>
            </a:r>
          </a:p>
          <a:p>
            <a:pPr algn="l"/>
            <a:r>
              <a:rPr lang="en-US" sz="1600" b="1" i="0" dirty="0">
                <a:effectLst/>
                <a:latin typeface="Poppins" panose="00000500000000000000" pitchFamily="2" charset="0"/>
              </a:rPr>
              <a:t>$5-10 (payable at class)</a:t>
            </a:r>
          </a:p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and covers the </a:t>
            </a:r>
          </a:p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supplies needed.  </a:t>
            </a:r>
          </a:p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You will leave with your</a:t>
            </a:r>
          </a:p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"hand-written“ egg—</a:t>
            </a:r>
          </a:p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just in time for</a:t>
            </a:r>
          </a:p>
          <a:p>
            <a:pPr algn="l"/>
            <a:r>
              <a:rPr lang="en-US" sz="16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Easter!</a:t>
            </a:r>
          </a:p>
        </p:txBody>
      </p:sp>
      <p:pic>
        <p:nvPicPr>
          <p:cNvPr id="13" name="Picture 12" descr="A group of bowls with painted eggs&#10;&#10;Description automatically generated">
            <a:extLst>
              <a:ext uri="{FF2B5EF4-FFF2-40B4-BE49-F238E27FC236}">
                <a16:creationId xmlns:a16="http://schemas.microsoft.com/office/drawing/2014/main" id="{1E6112B3-3662-E31D-BE69-B1A7F1B26B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82" b="-9782"/>
          <a:stretch/>
        </p:blipFill>
        <p:spPr>
          <a:xfrm rot="1676728">
            <a:off x="104505" y="902322"/>
            <a:ext cx="2217140" cy="2898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F06DEE-92C2-9C08-F9AE-AFC0270F1167}"/>
              </a:ext>
            </a:extLst>
          </p:cNvPr>
          <p:cNvSpPr txBox="1"/>
          <p:nvPr/>
        </p:nvSpPr>
        <p:spPr>
          <a:xfrm>
            <a:off x="117566" y="4781004"/>
            <a:ext cx="741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effectLst/>
                <a:latin typeface="Arial Nova" panose="020B0504020202020204" pitchFamily="34" charset="0"/>
              </a:rPr>
              <a:t>Come experience </a:t>
            </a:r>
          </a:p>
          <a:p>
            <a:r>
              <a:rPr lang="en-US" b="1" i="0" dirty="0">
                <a:effectLst/>
                <a:latin typeface="Arial Nova" panose="020B0504020202020204" pitchFamily="34" charset="0"/>
              </a:rPr>
              <a:t>the incredible Ukrainian art of </a:t>
            </a:r>
          </a:p>
          <a:p>
            <a:r>
              <a:rPr lang="en-US" b="1" i="0" dirty="0">
                <a:effectLst/>
                <a:latin typeface="Arial Nova" panose="020B0504020202020204" pitchFamily="34" charset="0"/>
              </a:rPr>
              <a:t>"writing on eggs" (called "Pysanky")!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35CCC-F71F-75EB-0F95-B78794257377}"/>
              </a:ext>
            </a:extLst>
          </p:cNvPr>
          <p:cNvSpPr txBox="1"/>
          <p:nvPr/>
        </p:nvSpPr>
        <p:spPr>
          <a:xfrm>
            <a:off x="1319349" y="2926078"/>
            <a:ext cx="5421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C00000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SATURDAY, MARCH 16, 10-12</a:t>
            </a:r>
          </a:p>
          <a:p>
            <a:pPr algn="r"/>
            <a:r>
              <a:rPr lang="en-US" sz="2800" b="1" dirty="0">
                <a:solidFill>
                  <a:srgbClr val="C00000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BSL Library </a:t>
            </a:r>
          </a:p>
          <a:p>
            <a:pPr algn="r"/>
            <a:r>
              <a:rPr lang="en-US" sz="2400" b="1" dirty="0">
                <a:latin typeface="Poppins Medium" panose="020B0502040204020203" pitchFamily="2" charset="0"/>
                <a:cs typeface="Poppins Medium" panose="020B0502040204020203" pitchFamily="2" charset="0"/>
              </a:rPr>
              <a:t>REGISTRATION IS REQUIRED</a:t>
            </a:r>
          </a:p>
          <a:p>
            <a:pPr algn="r"/>
            <a:r>
              <a:rPr lang="en-US" sz="2000" dirty="0">
                <a:solidFill>
                  <a:srgbClr val="C00000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Register at Front Desk or</a:t>
            </a:r>
          </a:p>
          <a:p>
            <a:pPr algn="r"/>
            <a:r>
              <a:rPr lang="en-US" sz="2000" dirty="0">
                <a:solidFill>
                  <a:srgbClr val="C00000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Online via Our </a:t>
            </a:r>
          </a:p>
          <a:p>
            <a:pPr algn="r"/>
            <a:r>
              <a:rPr lang="en-US" sz="2000" dirty="0">
                <a:solidFill>
                  <a:srgbClr val="C00000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Events Calendar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645B2-E773-8929-7532-9A670FFBCB04}"/>
              </a:ext>
            </a:extLst>
          </p:cNvPr>
          <p:cNvSpPr/>
          <p:nvPr/>
        </p:nvSpPr>
        <p:spPr>
          <a:xfrm>
            <a:off x="-470261" y="217605"/>
            <a:ext cx="6976010" cy="156966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CREATE YOUR OWN</a:t>
            </a:r>
          </a:p>
          <a:p>
            <a:pPr algn="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UKRAINIAN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963CF7-C45B-F98F-0218-D15D150ECB07}"/>
              </a:ext>
            </a:extLst>
          </p:cNvPr>
          <p:cNvSpPr/>
          <p:nvPr/>
        </p:nvSpPr>
        <p:spPr>
          <a:xfrm>
            <a:off x="2645471" y="1641455"/>
            <a:ext cx="391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EASTER EGG!</a:t>
            </a:r>
          </a:p>
        </p:txBody>
      </p:sp>
    </p:spTree>
    <p:extLst>
      <p:ext uri="{BB962C8B-B14F-4D97-AF65-F5344CB8AC3E}">
        <p14:creationId xmlns:p14="http://schemas.microsoft.com/office/powerpoint/2010/main" val="308112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</TotalTime>
  <Words>137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Nova</vt:lpstr>
      <vt:lpstr>Calibri</vt:lpstr>
      <vt:lpstr>Calibri Light</vt:lpstr>
      <vt:lpstr>Poppins</vt:lpstr>
      <vt:lpstr>Poppins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Holmes HANCOCK</dc:creator>
  <cp:lastModifiedBy>Leah Holmes HANCOCK</cp:lastModifiedBy>
  <cp:revision>4</cp:revision>
  <cp:lastPrinted>2024-03-04T17:23:58Z</cp:lastPrinted>
  <dcterms:created xsi:type="dcterms:W3CDTF">2024-03-04T15:50:02Z</dcterms:created>
  <dcterms:modified xsi:type="dcterms:W3CDTF">2024-03-04T17:29:48Z</dcterms:modified>
</cp:coreProperties>
</file>