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23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308F3-209F-42AF-A70F-6D4D2B2C9AD5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F2-F4E3-45E2-A5F1-DD53A4C86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4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308F3-209F-42AF-A70F-6D4D2B2C9AD5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F2-F4E3-45E2-A5F1-DD53A4C86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32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308F3-209F-42AF-A70F-6D4D2B2C9AD5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F2-F4E3-45E2-A5F1-DD53A4C86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84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308F3-209F-42AF-A70F-6D4D2B2C9AD5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F2-F4E3-45E2-A5F1-DD53A4C86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4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308F3-209F-42AF-A70F-6D4D2B2C9AD5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F2-F4E3-45E2-A5F1-DD53A4C86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9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308F3-209F-42AF-A70F-6D4D2B2C9AD5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F2-F4E3-45E2-A5F1-DD53A4C86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6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308F3-209F-42AF-A70F-6D4D2B2C9AD5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F2-F4E3-45E2-A5F1-DD53A4C86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32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308F3-209F-42AF-A70F-6D4D2B2C9AD5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F2-F4E3-45E2-A5F1-DD53A4C86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85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308F3-209F-42AF-A70F-6D4D2B2C9AD5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F2-F4E3-45E2-A5F1-DD53A4C86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308F3-209F-42AF-A70F-6D4D2B2C9AD5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F2-F4E3-45E2-A5F1-DD53A4C86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308F3-209F-42AF-A70F-6D4D2B2C9AD5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F2-F4E3-45E2-A5F1-DD53A4C86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7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308F3-209F-42AF-A70F-6D4D2B2C9AD5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3F1F2-F4E3-45E2-A5F1-DD53A4C86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30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189DA3-56AE-6641-C7DF-3E32CD0E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416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 Holmes HANCOCK</dc:creator>
  <cp:lastModifiedBy>Leah Holmes HANCOCK</cp:lastModifiedBy>
  <cp:revision>1</cp:revision>
  <dcterms:created xsi:type="dcterms:W3CDTF">2024-03-04T22:03:07Z</dcterms:created>
  <dcterms:modified xsi:type="dcterms:W3CDTF">2024-03-04T22:04:22Z</dcterms:modified>
</cp:coreProperties>
</file>